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63" r:id="rId5"/>
    <p:sldId id="259" r:id="rId6"/>
    <p:sldId id="260" r:id="rId7"/>
    <p:sldId id="261" r:id="rId8"/>
    <p:sldId id="262" r:id="rId9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2" d="100"/>
          <a:sy n="72" d="100"/>
        </p:scale>
        <p:origin x="523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020616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2143244"/>
            <a:ext cx="6665952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Projet Gimbal</a:t>
            </a:r>
            <a:endParaRPr lang="en-US" sz="5249" dirty="0"/>
          </a:p>
        </p:txBody>
      </p:sp>
      <p:sp>
        <p:nvSpPr>
          <p:cNvPr id="6" name="Text 2"/>
          <p:cNvSpPr/>
          <p:nvPr/>
        </p:nvSpPr>
        <p:spPr>
          <a:xfrm>
            <a:off x="833199" y="3309699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Présenté par: 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833199" y="3915013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ACCART—MANEN Timothée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833199" y="4520327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et 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833199" y="5125641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GRANTE Axel</a:t>
            </a:r>
            <a:endParaRPr lang="en-US" sz="1750" dirty="0"/>
          </a:p>
        </p:txBody>
      </p:sp>
      <p:sp>
        <p:nvSpPr>
          <p:cNvPr id="10" name="Text 6"/>
          <p:cNvSpPr/>
          <p:nvPr/>
        </p:nvSpPr>
        <p:spPr>
          <a:xfrm>
            <a:off x="833199" y="5730954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2527578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Sommaire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348389" y="3728799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2860">
            <a:solidFill>
              <a:srgbClr val="FFFF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498288" y="3770471"/>
            <a:ext cx="20002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3070503" y="3805118"/>
            <a:ext cx="24409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Présentation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3070503" y="4285536"/>
            <a:ext cx="24409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du projet</a:t>
            </a:r>
            <a:endParaRPr lang="en-US" sz="2187" dirty="0"/>
          </a:p>
        </p:txBody>
      </p:sp>
      <p:sp>
        <p:nvSpPr>
          <p:cNvPr id="9" name="Shape 6"/>
          <p:cNvSpPr/>
          <p:nvPr/>
        </p:nvSpPr>
        <p:spPr>
          <a:xfrm>
            <a:off x="5733574" y="3728799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2860">
            <a:solidFill>
              <a:srgbClr val="FFFFFF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5883473" y="3770471"/>
            <a:ext cx="20002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6455688" y="3805118"/>
            <a:ext cx="24409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3D</a:t>
            </a:r>
            <a:endParaRPr lang="en-US" sz="2187" dirty="0"/>
          </a:p>
        </p:txBody>
      </p:sp>
      <p:sp>
        <p:nvSpPr>
          <p:cNvPr id="12" name="Shape 9"/>
          <p:cNvSpPr/>
          <p:nvPr/>
        </p:nvSpPr>
        <p:spPr>
          <a:xfrm>
            <a:off x="9118759" y="3728799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2860">
            <a:solidFill>
              <a:srgbClr val="FFFFFF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268658" y="3770471"/>
            <a:ext cx="20002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2624" dirty="0"/>
          </a:p>
        </p:txBody>
      </p:sp>
      <p:sp>
        <p:nvSpPr>
          <p:cNvPr id="14" name="Text 11"/>
          <p:cNvSpPr/>
          <p:nvPr/>
        </p:nvSpPr>
        <p:spPr>
          <a:xfrm>
            <a:off x="9840873" y="3805118"/>
            <a:ext cx="24409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Electronique</a:t>
            </a:r>
            <a:endParaRPr lang="en-US" sz="2187" dirty="0"/>
          </a:p>
        </p:txBody>
      </p:sp>
      <p:sp>
        <p:nvSpPr>
          <p:cNvPr id="15" name="Shape 12"/>
          <p:cNvSpPr/>
          <p:nvPr/>
        </p:nvSpPr>
        <p:spPr>
          <a:xfrm>
            <a:off x="2348389" y="5028486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2860">
            <a:solidFill>
              <a:srgbClr val="FFFFFF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2498288" y="5070158"/>
            <a:ext cx="20002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48A8E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4</a:t>
            </a:r>
            <a:endParaRPr lang="en-US" sz="2624" dirty="0"/>
          </a:p>
        </p:txBody>
      </p:sp>
      <p:sp>
        <p:nvSpPr>
          <p:cNvPr id="17" name="Text 14"/>
          <p:cNvSpPr/>
          <p:nvPr/>
        </p:nvSpPr>
        <p:spPr>
          <a:xfrm>
            <a:off x="3070503" y="510480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8A8E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Programmation</a:t>
            </a:r>
            <a:endParaRPr lang="en-US" sz="2187" dirty="0"/>
          </a:p>
        </p:txBody>
      </p:sp>
      <p:sp>
        <p:nvSpPr>
          <p:cNvPr id="18" name="Shape 15"/>
          <p:cNvSpPr/>
          <p:nvPr/>
        </p:nvSpPr>
        <p:spPr>
          <a:xfrm>
            <a:off x="7426285" y="5028486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2860">
            <a:solidFill>
              <a:srgbClr val="FFFFFF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7576185" y="5070158"/>
            <a:ext cx="20002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59ABA9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5</a:t>
            </a:r>
            <a:endParaRPr lang="en-US" sz="2624" dirty="0"/>
          </a:p>
        </p:txBody>
      </p:sp>
      <p:sp>
        <p:nvSpPr>
          <p:cNvPr id="20" name="Text 17"/>
          <p:cNvSpPr/>
          <p:nvPr/>
        </p:nvSpPr>
        <p:spPr>
          <a:xfrm>
            <a:off x="8148399" y="510480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59ABA9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Piste d’amélioration</a:t>
            </a:r>
            <a:endParaRPr lang="en-US" sz="2187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3002518"/>
            <a:ext cx="6466284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Qu’est ce qu’une gimbal ?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348389" y="4314825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2860">
            <a:solidFill>
              <a:srgbClr val="FFFF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498288" y="4356497"/>
            <a:ext cx="20002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3070503" y="4391144"/>
            <a:ext cx="2978706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Stabilisateur de caméra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3070503" y="4871561"/>
            <a:ext cx="413361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7426285" y="4314825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2860">
            <a:solidFill>
              <a:srgbClr val="FFFFFF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576185" y="4356497"/>
            <a:ext cx="20002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8148399" y="439114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Contrôle de drones</a:t>
            </a:r>
            <a:endParaRPr lang="en-US" sz="2187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0" descr="preencoded.png">
            <a:extLst>
              <a:ext uri="{FF2B5EF4-FFF2-40B4-BE49-F238E27FC236}">
                <a16:creationId xmlns:a16="http://schemas.microsoft.com/office/drawing/2014/main" id="{C92F0D5E-36A1-2FB4-5828-DE6A02CFFC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2" name="Shape 0">
            <a:extLst>
              <a:ext uri="{FF2B5EF4-FFF2-40B4-BE49-F238E27FC236}">
                <a16:creationId xmlns:a16="http://schemas.microsoft.com/office/drawing/2014/main" id="{27488A1F-4EA5-BF38-C7D4-1862A32E77D6}"/>
              </a:ext>
            </a:extLst>
          </p:cNvPr>
          <p:cNvSpPr/>
          <p:nvPr/>
        </p:nvSpPr>
        <p:spPr>
          <a:xfrm>
            <a:off x="0" y="-144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5" name="Text 2"/>
          <p:cNvSpPr/>
          <p:nvPr/>
        </p:nvSpPr>
        <p:spPr>
          <a:xfrm>
            <a:off x="2348389" y="1624572"/>
            <a:ext cx="278737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Servo </a:t>
            </a:r>
            <a:r>
              <a:rPr lang="en-US" sz="2187" b="1" dirty="0" err="1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moteur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8082785" y="1799151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Brushless</a:t>
            </a:r>
            <a:endParaRPr lang="en-US" sz="2187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AFB12279-22B2-899E-C56B-47732A28DC05}"/>
              </a:ext>
            </a:extLst>
          </p:cNvPr>
          <p:cNvSpPr txBox="1"/>
          <p:nvPr/>
        </p:nvSpPr>
        <p:spPr>
          <a:xfrm>
            <a:off x="2562447" y="5099715"/>
            <a:ext cx="1541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Stepper</a:t>
            </a:r>
            <a:endParaRPr lang="fr-FR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748177DB-DF52-E98F-A95B-6E9189C10D2A}"/>
              </a:ext>
            </a:extLst>
          </p:cNvPr>
          <p:cNvSpPr txBox="1"/>
          <p:nvPr/>
        </p:nvSpPr>
        <p:spPr>
          <a:xfrm>
            <a:off x="7910623" y="5284381"/>
            <a:ext cx="2062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Brushed</a:t>
            </a:r>
          </a:p>
        </p:txBody>
      </p:sp>
      <p:pic>
        <p:nvPicPr>
          <p:cNvPr id="9" name="Picture 6" descr="Servomoteur Grove 316010005 - Commandes moteur | GO TRONIC">
            <a:extLst>
              <a:ext uri="{FF2B5EF4-FFF2-40B4-BE49-F238E27FC236}">
                <a16:creationId xmlns:a16="http://schemas.microsoft.com/office/drawing/2014/main" id="{47D2B7D9-356A-E6AF-93D6-63183131C9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9096" y="2481495"/>
            <a:ext cx="1633305" cy="1633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8" descr="RS PRO Hybrid Stepper Motor, 0.44Nm Torque, 2.8V, 0.9°, 42.3 x 42.3mm  Frame, 5mm Shaft | RS">
            <a:extLst>
              <a:ext uri="{FF2B5EF4-FFF2-40B4-BE49-F238E27FC236}">
                <a16:creationId xmlns:a16="http://schemas.microsoft.com/office/drawing/2014/main" id="{DC61483E-0345-F2D5-4080-5A93493E15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8569" y="6111450"/>
            <a:ext cx="2105598" cy="1183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Moteur de cardan TMotor GB2208 - RobotShop">
            <a:extLst>
              <a:ext uri="{FF2B5EF4-FFF2-40B4-BE49-F238E27FC236}">
                <a16:creationId xmlns:a16="http://schemas.microsoft.com/office/drawing/2014/main" id="{81390944-A855-9597-446F-94BA38834F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0623" y="2584332"/>
            <a:ext cx="1966403" cy="19664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2" descr="TrackStar 1/10th Brushed Motor 550/27T | HobbyKing">
            <a:extLst>
              <a:ext uri="{FF2B5EF4-FFF2-40B4-BE49-F238E27FC236}">
                <a16:creationId xmlns:a16="http://schemas.microsoft.com/office/drawing/2014/main" id="{BB123737-5E9C-8032-0C9A-A090CF5858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9544" y="5890771"/>
            <a:ext cx="1916062" cy="14039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04636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3230891" y="1157119"/>
            <a:ext cx="7121723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3D et problèmes techniques</a:t>
            </a:r>
            <a:endParaRPr lang="en-US" sz="4374" dirty="0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792A9954-9474-19DE-9FC1-4A1C5345C8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13946" y="3417782"/>
            <a:ext cx="3595803" cy="2949189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937C70D1-7037-BEC9-7699-00FAE096C1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91863" y="3120070"/>
            <a:ext cx="3856422" cy="413104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540658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Electronique</a:t>
            </a:r>
            <a:endParaRPr lang="en-US" sz="4374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5" name="Text 1"/>
          <p:cNvSpPr/>
          <p:nvPr/>
        </p:nvSpPr>
        <p:spPr>
          <a:xfrm>
            <a:off x="2630102" y="719548"/>
            <a:ext cx="8923496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Programmation omg les problèmes</a:t>
            </a:r>
            <a:endParaRPr lang="en-US" sz="4374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0799" y="1748909"/>
            <a:ext cx="1110972" cy="1990963"/>
          </a:xfrm>
          <a:prstGeom prst="rect">
            <a:avLst/>
          </a:prstGeom>
        </p:spPr>
      </p:pic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90799" y="3739872"/>
            <a:ext cx="1110972" cy="1990963"/>
          </a:xfrm>
          <a:prstGeom prst="rect">
            <a:avLst/>
          </a:prstGeom>
        </p:spPr>
      </p:pic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90799" y="5730835"/>
            <a:ext cx="1110972" cy="177748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348389" y="3620095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Piste d’amélioration</a:t>
            </a:r>
            <a:endParaRPr lang="en-US" sz="4374" dirty="0"/>
          </a:p>
        </p:txBody>
      </p:sp>
      <p:sp>
        <p:nvSpPr>
          <p:cNvPr id="10" name="Text 6"/>
          <p:cNvSpPr/>
          <p:nvPr/>
        </p:nvSpPr>
        <p:spPr>
          <a:xfrm>
            <a:off x="7671316" y="4892754"/>
            <a:ext cx="4365665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7671316" y="5720358"/>
            <a:ext cx="4365665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63</Words>
  <Application>Microsoft Office PowerPoint</Application>
  <PresentationFormat>Personnalisé</PresentationFormat>
  <Paragraphs>37</Paragraphs>
  <Slides>8</Slides>
  <Notes>7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2" baseType="lpstr">
      <vt:lpstr>Arial</vt:lpstr>
      <vt:lpstr>Nunito</vt:lpstr>
      <vt:lpstr>PT Sans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Philippe Grante</cp:lastModifiedBy>
  <cp:revision>2</cp:revision>
  <dcterms:created xsi:type="dcterms:W3CDTF">2024-03-13T14:56:51Z</dcterms:created>
  <dcterms:modified xsi:type="dcterms:W3CDTF">2024-03-13T15:03:08Z</dcterms:modified>
</cp:coreProperties>
</file>